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5" r:id="rId2"/>
    <p:sldId id="256" r:id="rId3"/>
    <p:sldId id="257" r:id="rId4"/>
    <p:sldId id="258" r:id="rId5"/>
    <p:sldId id="286" r:id="rId6"/>
    <p:sldId id="302" r:id="rId7"/>
    <p:sldId id="291" r:id="rId8"/>
    <p:sldId id="292" r:id="rId9"/>
    <p:sldId id="263" r:id="rId10"/>
    <p:sldId id="279" r:id="rId11"/>
    <p:sldId id="278" r:id="rId12"/>
    <p:sldId id="277" r:id="rId13"/>
    <p:sldId id="265" r:id="rId14"/>
    <p:sldId id="298" r:id="rId15"/>
    <p:sldId id="299" r:id="rId16"/>
    <p:sldId id="296" r:id="rId17"/>
    <p:sldId id="297" r:id="rId18"/>
    <p:sldId id="264" r:id="rId19"/>
    <p:sldId id="283" r:id="rId20"/>
    <p:sldId id="284" r:id="rId21"/>
    <p:sldId id="300" r:id="rId22"/>
    <p:sldId id="282" r:id="rId23"/>
    <p:sldId id="281" r:id="rId24"/>
    <p:sldId id="266" r:id="rId25"/>
    <p:sldId id="271" r:id="rId26"/>
    <p:sldId id="276" r:id="rId27"/>
    <p:sldId id="267" r:id="rId28"/>
    <p:sldId id="289" r:id="rId29"/>
    <p:sldId id="301" r:id="rId30"/>
    <p:sldId id="287" r:id="rId31"/>
    <p:sldId id="288" r:id="rId32"/>
    <p:sldId id="268" r:id="rId33"/>
    <p:sldId id="290" r:id="rId34"/>
    <p:sldId id="295" r:id="rId35"/>
    <p:sldId id="293" r:id="rId36"/>
    <p:sldId id="294" r:id="rId37"/>
    <p:sldId id="269" r:id="rId38"/>
    <p:sldId id="274" r:id="rId39"/>
    <p:sldId id="280" r:id="rId40"/>
    <p:sldId id="273" r:id="rId41"/>
    <p:sldId id="27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707"/>
    <a:srgbClr val="C62606"/>
    <a:srgbClr val="0033CC"/>
    <a:srgbClr val="CC0099"/>
    <a:srgbClr val="009900"/>
    <a:srgbClr val="FF0000"/>
    <a:srgbClr val="FB4355"/>
    <a:srgbClr val="F04E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10" autoAdjust="0"/>
    <p:restoredTop sz="94638" autoAdjust="0"/>
  </p:normalViewPr>
  <p:slideViewPr>
    <p:cSldViewPr>
      <p:cViewPr>
        <p:scale>
          <a:sx n="100" d="100"/>
          <a:sy n="100" d="100"/>
        </p:scale>
        <p:origin x="-49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9CD3-5DA2-4634-82A4-FF597CF54136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EB70-310D-4FCC-8E65-3BDDF3A4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C540-56B6-492F-A73F-334AEDEC1D8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9C7D-99F6-442E-A97C-F709A92C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elc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4800"/>
            <a:ext cx="8572500" cy="624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PROGRESS STATUS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superstructure works and approach road completed except wearing coat of one adjacent span. </a:t>
            </a:r>
          </a:p>
          <a:p>
            <a:r>
              <a:rPr lang="en-US" dirty="0" smtClean="0"/>
              <a:t>The balance works include painting, road marking, construction of staircases and toll booth.</a:t>
            </a:r>
          </a:p>
          <a:p>
            <a:r>
              <a:rPr lang="en-US" dirty="0" smtClean="0"/>
              <a:t>Railway span is being executed by RAILWAYS. The parapet wall to be constructed.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5029200" cy="381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PROGRESS GRAPH</a:t>
            </a:r>
            <a:endParaRPr lang="en-US" sz="3200" b="1" dirty="0"/>
          </a:p>
        </p:txBody>
      </p:sp>
      <p:pic>
        <p:nvPicPr>
          <p:cNvPr id="7170" name="Picture 2" descr="C:\Users\user\Desktop\Weekly Progress\Weekly Progress 270615\Progress graph of Aloor Mala ROB as on 27.06.15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47900" y="-876300"/>
            <a:ext cx="4648200" cy="883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6705600" cy="411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PROGRESS PHOTOS</a:t>
            </a:r>
            <a:endParaRPr lang="en-US" sz="3200" b="1" dirty="0"/>
          </a:p>
        </p:txBody>
      </p:sp>
      <p:pic>
        <p:nvPicPr>
          <p:cNvPr id="6146" name="Picture 2" descr="C:\Users\user\AppData\Local\Temp\Rar$DI79.248\EXP_JOINT P2 CONCRETING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9624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user\AppData\Local\Temp\Rar$DI15.952\WEARING COAT WORK IN RP2-P3 ADJ_S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038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AppData\Local\Temp\Rar$DI74.832\BOTTOM OF SLABS -PAINTING 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86200"/>
            <a:ext cx="40386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AppData\Local\Temp\Rar$DI70.536\RP1-P2 SLAB 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86200"/>
            <a:ext cx="39624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0668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Expansion joint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971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CC Wearing coat in </a:t>
            </a:r>
            <a:r>
              <a:rPr lang="en-US" sz="1400" b="1" dirty="0" err="1" smtClean="0">
                <a:solidFill>
                  <a:schemeClr val="bg1"/>
                </a:solidFill>
              </a:rPr>
              <a:t>adj.span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7150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Reinforcement for adj.span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Painting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AT ANGADIPURAM</a:t>
            </a:r>
            <a:endParaRPr lang="en-US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62000"/>
            <a:ext cx="49530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PROGRESS STATUS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Piling completed. Pile cap (13/18), Pier (11/18), Pier cap (9/18) and Girders (3/54) are completed.</a:t>
            </a:r>
          </a:p>
          <a:p>
            <a:r>
              <a:rPr lang="en-US" dirty="0" smtClean="0"/>
              <a:t>45% of retaining wall and 40m drain completed on Angadipuram side.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1816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WORKS DURING JUNE 2015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u="sng" dirty="0" smtClean="0"/>
              <a:t>TARGETED</a:t>
            </a:r>
          </a:p>
          <a:p>
            <a:r>
              <a:rPr lang="en-US" dirty="0" smtClean="0"/>
              <a:t>Pier cap – 1 (P14)</a:t>
            </a:r>
          </a:p>
          <a:p>
            <a:r>
              <a:rPr lang="en-US" dirty="0" smtClean="0"/>
              <a:t>Girder – 1 (P3-P4)</a:t>
            </a:r>
          </a:p>
          <a:p>
            <a:r>
              <a:rPr lang="en-US" dirty="0" smtClean="0"/>
              <a:t>Deck Slab – 1 (P3-P4)</a:t>
            </a:r>
          </a:p>
          <a:p>
            <a:r>
              <a:rPr lang="en-US" dirty="0" smtClean="0"/>
              <a:t>Retaining wall                  </a:t>
            </a:r>
            <a:r>
              <a:rPr lang="en-US" sz="2000" dirty="0" smtClean="0"/>
              <a:t>(Angadipuram side) </a:t>
            </a:r>
            <a:r>
              <a:rPr lang="en-US" dirty="0" smtClean="0"/>
              <a:t>– 100%</a:t>
            </a:r>
          </a:p>
          <a:p>
            <a:r>
              <a:rPr lang="en-US" dirty="0" smtClean="0"/>
              <a:t>Service road </a:t>
            </a:r>
            <a:r>
              <a:rPr lang="en-US" sz="2400" dirty="0" smtClean="0"/>
              <a:t>(Perinthalmanna side) – 100%</a:t>
            </a:r>
          </a:p>
          <a:p>
            <a:r>
              <a:rPr lang="en-US" dirty="0" smtClean="0"/>
              <a:t>Drain – 100m</a:t>
            </a:r>
          </a:p>
          <a:p>
            <a:r>
              <a:rPr lang="en-US" sz="2400" dirty="0" smtClean="0"/>
              <a:t>Building Dismantling – 100%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u="sng" dirty="0" smtClean="0"/>
              <a:t>ACHIEVED</a:t>
            </a:r>
          </a:p>
          <a:p>
            <a:r>
              <a:rPr lang="en-US" dirty="0" smtClean="0"/>
              <a:t>Pier cap – 1 (P14)</a:t>
            </a:r>
          </a:p>
          <a:p>
            <a:r>
              <a:rPr lang="en-US" dirty="0" smtClean="0"/>
              <a:t>Girder – 1 (P3-P4)</a:t>
            </a:r>
          </a:p>
          <a:p>
            <a:r>
              <a:rPr lang="en-US" dirty="0" smtClean="0"/>
              <a:t>Deck Slab – Zero</a:t>
            </a:r>
          </a:p>
          <a:p>
            <a:r>
              <a:rPr lang="en-US" dirty="0" smtClean="0"/>
              <a:t>Retaining wall                  </a:t>
            </a:r>
            <a:r>
              <a:rPr lang="en-US" sz="2000" dirty="0" smtClean="0"/>
              <a:t>(Angadipuram side) </a:t>
            </a:r>
            <a:r>
              <a:rPr lang="en-US" dirty="0" smtClean="0"/>
              <a:t>– 45%</a:t>
            </a:r>
          </a:p>
          <a:p>
            <a:r>
              <a:rPr lang="en-US" dirty="0" smtClean="0"/>
              <a:t>Service road </a:t>
            </a:r>
            <a:r>
              <a:rPr lang="en-US" sz="2400" dirty="0" smtClean="0"/>
              <a:t>(Perinthalmanna side) – 0%</a:t>
            </a:r>
          </a:p>
          <a:p>
            <a:r>
              <a:rPr lang="en-US" dirty="0" smtClean="0"/>
              <a:t>Drain – 40m</a:t>
            </a:r>
          </a:p>
          <a:p>
            <a:r>
              <a:rPr lang="en-US" sz="2400" dirty="0" smtClean="0"/>
              <a:t>Building Dismantling – 95%</a:t>
            </a:r>
          </a:p>
          <a:p>
            <a:endParaRPr lang="en-US" sz="2400" dirty="0" smtClean="0"/>
          </a:p>
          <a:p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6482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 GRAPH</a:t>
            </a:r>
            <a:endParaRPr lang="en-US" sz="3200" b="1" dirty="0"/>
          </a:p>
        </p:txBody>
      </p:sp>
      <p:pic>
        <p:nvPicPr>
          <p:cNvPr id="1026" name="Picture 2" descr="C:\Users\user\Desktop\Weekly Progress\Weekly Progress 270615\Progress graph of Angadipuram ROB as on 27.06.15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866900" y="-571500"/>
            <a:ext cx="5410200" cy="853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572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 PHOTOS</a:t>
            </a:r>
            <a:endParaRPr lang="en-US" sz="3200" b="1" dirty="0"/>
          </a:p>
        </p:txBody>
      </p:sp>
      <p:pic>
        <p:nvPicPr>
          <p:cNvPr id="2050" name="Picture 2" descr="C:\Users\user\AppData\Local\Temp\Rar$DI91.857\Drain work-Angadipuram 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9624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19200" y="3124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Drain work on Angadipuram side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user\AppData\Local\Temp\Rar$DI45.560\Buiding dismantling-Perinthalmanna sid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1148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3340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Building dismantling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user\AppData\Local\Temp\Rar$DI83.560\Road repair work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39624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0668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Road repairing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user\AppData\Local\Temp\Rar$DI43.264\Girder P3-P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962400"/>
            <a:ext cx="41148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5626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Girder P3 – P4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BRIDGES AT MAHILALAYAM-CHOWARA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Seaport Airport Road Phase II Section B</a:t>
            </a:r>
            <a:endParaRPr lang="en-US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PROGRESS STATUS OF MAIN BRIDGE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works up to Pier cap completed</a:t>
            </a:r>
          </a:p>
          <a:p>
            <a:r>
              <a:rPr lang="en-US" dirty="0" smtClean="0"/>
              <a:t>Girders (40/48) casted and 36 girders launched</a:t>
            </a:r>
          </a:p>
          <a:p>
            <a:r>
              <a:rPr lang="en-US" dirty="0" smtClean="0"/>
              <a:t>Deck slabs (6/12) casted.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ADMIN\Desktop\New folder (2)\20150530_112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Users\acer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1356145" cy="100010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19"/>
          <p:cNvSpPr txBox="1">
            <a:spLocks noChangeArrowheads="1"/>
          </p:cNvSpPr>
          <p:nvPr/>
        </p:nvSpPr>
        <p:spPr bwMode="auto">
          <a:xfrm>
            <a:off x="457200" y="1676400"/>
            <a:ext cx="1714512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Road to Prosperity</a:t>
            </a:r>
            <a:endParaRPr kumimoji="0" lang="en-IN" sz="15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457200"/>
            <a:ext cx="70105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Roads And Bridges Development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Corporation of Kerala LTD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5334000"/>
            <a:ext cx="68580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Project Review Meeting – </a:t>
            </a:r>
          </a:p>
          <a:p>
            <a:pPr algn="ctr"/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en-US" sz="2800" b="1" i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July 2015</a:t>
            </a:r>
            <a:endParaRPr lang="en-US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PROGRESS STATUS OF MINOR BRIDGE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Pile (13/17), Pile cap (4/5), Pier (4/5),          Pier cap(4/5) and Girders (10/16) are completed.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WORKS DURING JUNE 2015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TARGETED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Main Bridge</a:t>
            </a:r>
          </a:p>
          <a:p>
            <a:r>
              <a:rPr lang="en-US" dirty="0" smtClean="0"/>
              <a:t>Girder – 4 nos (2 nos each in P1-P2&amp; P2-P3)</a:t>
            </a:r>
          </a:p>
          <a:p>
            <a:r>
              <a:rPr lang="en-US" dirty="0" smtClean="0"/>
              <a:t>Girder Launching – 8 nos (4 nos each in P2-P3 &amp; P3-P4)</a:t>
            </a:r>
          </a:p>
          <a:p>
            <a:r>
              <a:rPr lang="en-US" dirty="0" smtClean="0"/>
              <a:t>Deck Slab – 1 (P6-P7)</a:t>
            </a:r>
          </a:p>
          <a:p>
            <a:pPr>
              <a:buNone/>
            </a:pPr>
            <a:r>
              <a:rPr lang="en-US" u="sng" dirty="0" smtClean="0"/>
              <a:t>Minor Bridge     </a:t>
            </a:r>
          </a:p>
          <a:p>
            <a:r>
              <a:rPr lang="en-US" dirty="0" smtClean="0"/>
              <a:t>Girder – 2 nos(P2’-P3’)</a:t>
            </a:r>
            <a:r>
              <a:rPr lang="en-US" u="sng" dirty="0" smtClean="0"/>
              <a:t>     </a:t>
            </a:r>
            <a:endParaRPr lang="en-US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ACHIEVED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Main Bridge</a:t>
            </a:r>
          </a:p>
          <a:p>
            <a:r>
              <a:rPr lang="en-US" dirty="0" smtClean="0"/>
              <a:t>Girder – 3 nos (1 no in P1-P2&amp; 2 nos in P2-P3)</a:t>
            </a:r>
          </a:p>
          <a:p>
            <a:r>
              <a:rPr lang="en-US" dirty="0" smtClean="0"/>
              <a:t>Girder Launching – 4 nos    (4 nos in P3-P4)</a:t>
            </a:r>
          </a:p>
          <a:p>
            <a:r>
              <a:rPr lang="en-US" dirty="0" smtClean="0"/>
              <a:t>Deck Slab – 1 (P6-P7)</a:t>
            </a:r>
          </a:p>
          <a:p>
            <a:pPr>
              <a:buNone/>
            </a:pPr>
            <a:r>
              <a:rPr lang="en-US" u="sng" dirty="0" smtClean="0"/>
              <a:t>Minor Bridge     </a:t>
            </a:r>
          </a:p>
          <a:p>
            <a:r>
              <a:rPr lang="en-US" dirty="0" smtClean="0"/>
              <a:t>Girder – 1 no(P2’-P3’)</a:t>
            </a:r>
            <a:r>
              <a:rPr lang="en-US" u="sng" dirty="0" smtClean="0"/>
              <a:t>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PROGRESS GRAPH</a:t>
            </a:r>
            <a:endParaRPr lang="en-US" sz="3600" b="1" dirty="0"/>
          </a:p>
        </p:txBody>
      </p:sp>
      <p:pic>
        <p:nvPicPr>
          <p:cNvPr id="2050" name="Picture 2" descr="C:\Users\user\Desktop\Weekly Progress\Weekly Progress 270615\Progress graph of Mahilalayam-Chowara River Bridges as on 27.06.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 PHOTOS</a:t>
            </a:r>
            <a:endParaRPr lang="en-US" sz="3200" b="1" dirty="0"/>
          </a:p>
        </p:txBody>
      </p:sp>
      <p:pic>
        <p:nvPicPr>
          <p:cNvPr id="3074" name="Picture 2" descr="C:\Users\user\AppData\Local\Temp\Rar$DI17.944\IMG_20150624_112658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0386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user\AppData\Local\Temp\Rar$DI68.944\IMG_20150625_160449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9624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user\AppData\Local\Temp\Rar$DI27.648\IMG_20150626_112151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4038600" cy="2415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Users\user\AppData\Local\Temp\Rar$DI38.648\IMG-20150619-WA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86200"/>
            <a:ext cx="39624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AT KUMARANALLOOR</a:t>
            </a:r>
            <a:endParaRPr lang="en-US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PROGRESS STATUS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ROB was inaugurated and opened to traffic on May 24,2015.</a:t>
            </a:r>
          </a:p>
          <a:p>
            <a:r>
              <a:rPr lang="en-US" sz="2800" dirty="0" smtClean="0"/>
              <a:t>Construction of </a:t>
            </a:r>
            <a:r>
              <a:rPr lang="en-US" sz="2800" dirty="0" smtClean="0"/>
              <a:t>staircases and toll booth to </a:t>
            </a:r>
            <a:r>
              <a:rPr lang="en-US" sz="2800" dirty="0" smtClean="0"/>
              <a:t>be completed.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ROB AT KUMARANELLUR</a:t>
            </a:r>
            <a:endParaRPr lang="en-US" sz="3600" b="1" dirty="0"/>
          </a:p>
        </p:txBody>
      </p:sp>
      <p:pic>
        <p:nvPicPr>
          <p:cNvPr id="5122" name="Picture 2" descr="C:\Users\user\AppData\Local\Temp\Rar$DI15.840\IMG-20150530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91400" cy="4434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AT KUNHIPPALLY</a:t>
            </a:r>
            <a:endParaRPr lang="en-US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PROGRESS STATUS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All works up to pier cap completed</a:t>
            </a:r>
          </a:p>
          <a:p>
            <a:r>
              <a:rPr lang="en-US" sz="2800" dirty="0" smtClean="0"/>
              <a:t>Out of 16 spans, girder and slab casting completed in 14 spans</a:t>
            </a:r>
          </a:p>
          <a:p>
            <a:r>
              <a:rPr lang="en-US" sz="2800" dirty="0" smtClean="0"/>
              <a:t>Expansion joint and kerb works completed in 12 spans</a:t>
            </a:r>
          </a:p>
          <a:p>
            <a:r>
              <a:rPr lang="en-US" sz="2800" dirty="0" smtClean="0"/>
              <a:t>Handrail work completed in 8 spans</a:t>
            </a:r>
          </a:p>
          <a:p>
            <a:r>
              <a:rPr lang="en-US" sz="2800" dirty="0" smtClean="0"/>
              <a:t>Retaining wall on Monthal side completed</a:t>
            </a:r>
          </a:p>
          <a:p>
            <a:r>
              <a:rPr lang="en-US" sz="2800" dirty="0" smtClean="0"/>
              <a:t>Retaining wall on NH side to be started. Here work can be completed only after getting possession of land owned by Late Dr. Irfan Habeeb.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102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WORKS DURING JUNE 2015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TARGETED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Girder – 1                         </a:t>
            </a:r>
            <a:r>
              <a:rPr lang="en-US" sz="2000" dirty="0" smtClean="0"/>
              <a:t>(Adjacent span on Monthal side)</a:t>
            </a:r>
          </a:p>
          <a:p>
            <a:r>
              <a:rPr lang="en-US" dirty="0" smtClean="0"/>
              <a:t>Expansion joint – 3 nos</a:t>
            </a:r>
          </a:p>
          <a:p>
            <a:r>
              <a:rPr lang="en-US" dirty="0" smtClean="0"/>
              <a:t>Handrail – 5 spans</a:t>
            </a:r>
          </a:p>
          <a:p>
            <a:r>
              <a:rPr lang="en-US" dirty="0" smtClean="0"/>
              <a:t>Painting (P5-P6) – 30%</a:t>
            </a:r>
          </a:p>
          <a:p>
            <a:r>
              <a:rPr lang="en-US" dirty="0" smtClean="0"/>
              <a:t>Drain </a:t>
            </a:r>
            <a:r>
              <a:rPr lang="en-US" sz="1800" dirty="0" smtClean="0"/>
              <a:t>(Monthal side) </a:t>
            </a:r>
            <a:r>
              <a:rPr lang="en-US" dirty="0" smtClean="0"/>
              <a:t>–Complete</a:t>
            </a:r>
          </a:p>
          <a:p>
            <a:r>
              <a:rPr lang="en-US" dirty="0" smtClean="0"/>
              <a:t>Retaining Wall                    (Monthal side) – Complete</a:t>
            </a:r>
          </a:p>
          <a:p>
            <a:r>
              <a:rPr lang="en-US" dirty="0" smtClean="0"/>
              <a:t>Dirt Wall – 2 nos (A1,A2</a:t>
            </a:r>
            <a:r>
              <a:rPr lang="en-US" sz="2600" dirty="0" smtClean="0"/>
              <a:t>)</a:t>
            </a:r>
          </a:p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ACHIEVED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Girder – Zero                        </a:t>
            </a:r>
            <a:r>
              <a:rPr lang="en-US" sz="2000" dirty="0" smtClean="0"/>
              <a:t>(Adjacent span on Monthal side)</a:t>
            </a:r>
          </a:p>
          <a:p>
            <a:r>
              <a:rPr lang="en-US" dirty="0" smtClean="0"/>
              <a:t>Expansion joint – 3 nos</a:t>
            </a:r>
          </a:p>
          <a:p>
            <a:r>
              <a:rPr lang="en-US" dirty="0" smtClean="0"/>
              <a:t>Handrail – 5 spans</a:t>
            </a:r>
          </a:p>
          <a:p>
            <a:r>
              <a:rPr lang="en-US" dirty="0" smtClean="0"/>
              <a:t>Painting (P5-P6) – 20%</a:t>
            </a:r>
          </a:p>
          <a:p>
            <a:r>
              <a:rPr lang="en-US" dirty="0" smtClean="0"/>
              <a:t>Drain </a:t>
            </a:r>
            <a:r>
              <a:rPr lang="en-US" sz="1800" dirty="0" smtClean="0"/>
              <a:t>(Monthal side) </a:t>
            </a:r>
            <a:r>
              <a:rPr lang="en-US" dirty="0" smtClean="0"/>
              <a:t>– 98%</a:t>
            </a:r>
          </a:p>
          <a:p>
            <a:r>
              <a:rPr lang="en-US" dirty="0" smtClean="0"/>
              <a:t>Retaining Wall                    (Monthal side) – Complete</a:t>
            </a:r>
          </a:p>
          <a:p>
            <a:r>
              <a:rPr lang="en-US" dirty="0" smtClean="0"/>
              <a:t>Dirt Wall – 1 no (A2</a:t>
            </a:r>
            <a:r>
              <a:rPr lang="en-US" sz="26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PROJECTS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62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/>
              <a:t>FLYOVER AT PALARIVATTOM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ROB AT ALOOR-MALA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ROB AT ANGADIPURAM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/>
            <a:r>
              <a:rPr lang="en-US" sz="2000" b="1" dirty="0" smtClean="0"/>
              <a:t>4.   RIVER BRIDGES AT MAHILALAYAM-CHOWARA                            </a:t>
            </a:r>
            <a:r>
              <a:rPr lang="en-US" b="1" dirty="0" smtClean="0"/>
              <a:t>Seaport Airport Road Phase II Section B</a:t>
            </a:r>
          </a:p>
          <a:p>
            <a:pPr marL="342900" indent="-342900"/>
            <a:endParaRPr lang="en-US" sz="2000" b="1" dirty="0" smtClean="0"/>
          </a:p>
          <a:p>
            <a:pPr marL="342900" indent="-342900"/>
            <a:r>
              <a:rPr lang="en-US" sz="2000" b="1" dirty="0" smtClean="0"/>
              <a:t>5.   ROB AT KUMARANALLOOR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/>
            <a:r>
              <a:rPr lang="en-US" sz="2000" b="1" dirty="0" smtClean="0"/>
              <a:t>6.   ROB AT KUNHIPPALLY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/>
            <a:r>
              <a:rPr lang="en-US" sz="2000" b="1" dirty="0" smtClean="0"/>
              <a:t>7.   ROB AT EROOR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/>
            <a:r>
              <a:rPr lang="en-US" sz="2000" b="1" dirty="0" smtClean="0"/>
              <a:t>8.   ROB AT DIVINE NAGAR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PROGRESS GRAPH</a:t>
            </a:r>
            <a:endParaRPr lang="en-US" sz="3200" b="1" dirty="0"/>
          </a:p>
        </p:txBody>
      </p:sp>
      <p:pic>
        <p:nvPicPr>
          <p:cNvPr id="1026" name="Picture 2" descr="C:\Users\user\Desktop\ROB KUNHIPPALLY 30-06-2015-Model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58674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 PHOTOS</a:t>
            </a:r>
            <a:endParaRPr lang="en-US" sz="3200" b="1" dirty="0"/>
          </a:p>
        </p:txBody>
      </p:sp>
      <p:pic>
        <p:nvPicPr>
          <p:cNvPr id="2050" name="Picture 2" descr="C:\Users\user\AppData\Local\Temp\Rar$DI57.512\Arrangements for taging Adj span Month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1910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AppData\Local\Temp\Rar$DI36.512\Stagng Wrks 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3434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user\AppData\Local\Temp\Rar$DI37.216\Dirt wall @ A2 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41910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user\AppData\Local\Temp\Rar$DI69.216\Painting wrks I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33800"/>
            <a:ext cx="43434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09600" y="2819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Diversion Road-Monthal side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791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Painting in Progress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895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Staging 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791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Dirt Wall – A2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AT EROOR</a:t>
            </a:r>
            <a:endParaRPr lang="en-US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PROGRESS STATUS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Piling completed. Pile cap (7/10), Pier (4/10) and Pier cap (4/10) are completed.</a:t>
            </a:r>
          </a:p>
          <a:p>
            <a:r>
              <a:rPr lang="en-US" dirty="0" smtClean="0"/>
              <a:t>Slab casting started and (1/10) is completed</a:t>
            </a:r>
          </a:p>
          <a:p>
            <a:r>
              <a:rPr lang="en-US" dirty="0" smtClean="0"/>
              <a:t>Construction of service roads to be started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WORKS DURING JUNE 2015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TARGETED</a:t>
            </a:r>
          </a:p>
          <a:p>
            <a:r>
              <a:rPr lang="en-US" dirty="0" smtClean="0"/>
              <a:t>Pile – 7 nos (2 nos in P8 &amp; P7, 3 nos in A2)</a:t>
            </a:r>
          </a:p>
          <a:p>
            <a:r>
              <a:rPr lang="en-US" dirty="0" smtClean="0"/>
              <a:t>Pile cap – P5,P6,P7</a:t>
            </a:r>
          </a:p>
          <a:p>
            <a:r>
              <a:rPr lang="en-US" dirty="0" smtClean="0"/>
              <a:t>Pier – P5,P6,P7</a:t>
            </a:r>
          </a:p>
          <a:p>
            <a:r>
              <a:rPr lang="en-US" dirty="0" smtClean="0"/>
              <a:t>Drainage – 50 m</a:t>
            </a:r>
          </a:p>
          <a:p>
            <a:r>
              <a:rPr lang="en-US" dirty="0" smtClean="0"/>
              <a:t>Span – 2 (</a:t>
            </a:r>
            <a:r>
              <a:rPr lang="en-US" sz="2400" dirty="0" smtClean="0"/>
              <a:t>P2-P3 &amp; P1-P2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ACHIEVED</a:t>
            </a:r>
          </a:p>
          <a:p>
            <a:r>
              <a:rPr lang="en-US" dirty="0" smtClean="0"/>
              <a:t>Pile – 7 nos (2 nos in P8 &amp; P7, 3 nos in A2)</a:t>
            </a:r>
          </a:p>
          <a:p>
            <a:r>
              <a:rPr lang="en-US" dirty="0" smtClean="0"/>
              <a:t>Pile cap – P5,P6</a:t>
            </a:r>
          </a:p>
          <a:p>
            <a:r>
              <a:rPr lang="en-US" dirty="0" smtClean="0"/>
              <a:t>Pier – Zero</a:t>
            </a:r>
          </a:p>
          <a:p>
            <a:r>
              <a:rPr lang="en-US" dirty="0" smtClean="0"/>
              <a:t>Drainage – 50 m</a:t>
            </a:r>
          </a:p>
          <a:p>
            <a:r>
              <a:rPr lang="en-US" dirty="0" smtClean="0"/>
              <a:t>Span – 1 (P2-P3)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4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 GRAPH</a:t>
            </a:r>
            <a:endParaRPr lang="en-US" sz="3200" b="1" dirty="0"/>
          </a:p>
        </p:txBody>
      </p:sp>
      <p:pic>
        <p:nvPicPr>
          <p:cNvPr id="5122" name="Picture 2" descr="C:\Users\user\Desktop\Weekly Progress\Weekly Progress 270615\Progress graph of Eroor ROB as on 27.06.15_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90701" y="-495299"/>
            <a:ext cx="5486400" cy="861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PROGRESS PHOTOS</a:t>
            </a:r>
            <a:endParaRPr lang="en-US" sz="3200" b="1" dirty="0"/>
          </a:p>
        </p:txBody>
      </p:sp>
      <p:pic>
        <p:nvPicPr>
          <p:cNvPr id="6146" name="Picture 2" descr="C:\Users\user\AppData\Local\Temp\Rar$DI53.256\DSC0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1148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user\AppData\Local\Temp\Rar$DI55.960\Placing of voids Span P2-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41148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C:\Users\user\AppData\Local\Temp\Rar$DI10.960\View from P2 P3 Span wo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038600"/>
            <a:ext cx="41910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C:\Users\user\AppData\Local\Temp\Rar$DI40.664\P1-P2 stag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143000"/>
            <a:ext cx="42164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85800" y="3276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Pile Casting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76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Staging for P1-P2 span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Placing of Voids in span P2-P3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View from P2 – P3 span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AT DIVINE NAGAR</a:t>
            </a:r>
            <a:endParaRPr lang="en-US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ADJACENT SPANS OF DIVINE NAGAR ROB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Casting of Slab in adjacent span RP1-P6A completed</a:t>
            </a:r>
          </a:p>
          <a:p>
            <a:r>
              <a:rPr lang="en-US" sz="2800" dirty="0" smtClean="0"/>
              <a:t>Handrail and Kerb works started in RP1-P6A span.</a:t>
            </a:r>
          </a:p>
          <a:p>
            <a:r>
              <a:rPr lang="en-US" sz="2800" dirty="0" smtClean="0"/>
              <a:t>Setting out completed for constructing staircase at Divine Side</a:t>
            </a:r>
          </a:p>
          <a:p>
            <a:r>
              <a:rPr lang="en-US" sz="2800" dirty="0" smtClean="0"/>
              <a:t>Works in adjacent span RP2-P7 to be started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3810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PROGRESS GRAPH</a:t>
            </a:r>
            <a:endParaRPr lang="en-US" sz="3000" b="1" dirty="0"/>
          </a:p>
        </p:txBody>
      </p:sp>
      <p:pic>
        <p:nvPicPr>
          <p:cNvPr id="1026" name="Picture 2" descr="C:\Users\user\Desktop\Weekly Progress\Weekly Progress 270615\Progress graph of Divine Nagar ROB as on 27.06.15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90700" y="-800102"/>
            <a:ext cx="5562601" cy="883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FLYOVER AT PALARIVATTOM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TEEL WORK FOR ADJ SPAN RP2-P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1"/>
            <a:ext cx="63246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ADJACENT SPAN RP1-P6A</a:t>
            </a:r>
            <a:br>
              <a:rPr lang="en-US" sz="3600" b="1" dirty="0" smtClean="0"/>
            </a:br>
            <a:r>
              <a:rPr lang="en-US" sz="2000" b="1" dirty="0" smtClean="0"/>
              <a:t>Kadukutty Side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30214" cy="5715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PROGRESS STATUS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substructure works completed</a:t>
            </a:r>
          </a:p>
          <a:p>
            <a:r>
              <a:rPr lang="en-US" dirty="0" smtClean="0"/>
              <a:t>Girder casting (68/122) completed</a:t>
            </a:r>
          </a:p>
          <a:p>
            <a:r>
              <a:rPr lang="en-US" dirty="0" smtClean="0"/>
              <a:t>20 girders launched; 6 on Edappally side and 14 on Vyttila side.</a:t>
            </a:r>
          </a:p>
          <a:p>
            <a:r>
              <a:rPr lang="en-US" dirty="0" smtClean="0"/>
              <a:t>Service road on Edappally and Vyttila sides completed up to DBM.</a:t>
            </a:r>
          </a:p>
          <a:p>
            <a:r>
              <a:rPr lang="en-US" dirty="0" smtClean="0"/>
              <a:t>Casting of precast drain started.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WORKS DURING JUNE 2015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TARGETED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Pier – 1 no (P18)</a:t>
            </a:r>
          </a:p>
          <a:p>
            <a:r>
              <a:rPr lang="en-US" dirty="0" smtClean="0"/>
              <a:t>Pier cap – 1 no (P18)</a:t>
            </a:r>
          </a:p>
          <a:p>
            <a:r>
              <a:rPr lang="en-US" dirty="0" smtClean="0"/>
              <a:t>Girder casting – 15 nos</a:t>
            </a:r>
          </a:p>
          <a:p>
            <a:r>
              <a:rPr lang="en-US" dirty="0" smtClean="0"/>
              <a:t>Girder Launching – 18 nos</a:t>
            </a:r>
          </a:p>
          <a:p>
            <a:r>
              <a:rPr lang="en-US" dirty="0" smtClean="0"/>
              <a:t>Precast Drain – 200 m</a:t>
            </a:r>
          </a:p>
          <a:p>
            <a:r>
              <a:rPr lang="en-US" dirty="0" smtClean="0"/>
              <a:t>Deck Slab – 2 nos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ACHIEVED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Pier – 1 no (P18)</a:t>
            </a:r>
          </a:p>
          <a:p>
            <a:r>
              <a:rPr lang="en-US" dirty="0" smtClean="0"/>
              <a:t>Pier cap – 1 no (P18)</a:t>
            </a:r>
          </a:p>
          <a:p>
            <a:r>
              <a:rPr lang="en-US" dirty="0" smtClean="0"/>
              <a:t>Girder casting – 18 nos</a:t>
            </a:r>
          </a:p>
          <a:p>
            <a:r>
              <a:rPr lang="en-US" dirty="0" smtClean="0"/>
              <a:t>Girder Launching – 18 nos</a:t>
            </a:r>
          </a:p>
          <a:p>
            <a:r>
              <a:rPr lang="en-US" dirty="0" smtClean="0"/>
              <a:t>Precast Drain – 62 m</a:t>
            </a:r>
          </a:p>
          <a:p>
            <a:r>
              <a:rPr lang="en-US" dirty="0" smtClean="0"/>
              <a:t>Deck Slab – Zero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762000"/>
            <a:ext cx="49530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PROGRESS GRAPH</a:t>
            </a:r>
            <a:endParaRPr lang="en-US" sz="3200" b="1" dirty="0"/>
          </a:p>
        </p:txBody>
      </p:sp>
      <p:pic>
        <p:nvPicPr>
          <p:cNvPr id="3075" name="Picture 3" descr="C:\Users\user\Desktop\Weekly Progress\Weekly Progress 270615\Progress graph of Palarivattom flyover as on 27.06.15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81199" y="-304799"/>
            <a:ext cx="5029199" cy="8534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562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 PHOTOS</a:t>
            </a:r>
            <a:endParaRPr lang="en-US" sz="3200" b="1" dirty="0"/>
          </a:p>
        </p:txBody>
      </p:sp>
      <p:pic>
        <p:nvPicPr>
          <p:cNvPr id="4098" name="Picture 2" descr="C:\Users\user\AppData\Local\Temp\Rar$DI02.440\Girder concr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2672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user\AppData\Local\Temp\Rar$DI43.144\Girder laun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42672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user\AppData\Local\Temp\Rar$DI52.848\Launched Girder in AP1-P1 S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42672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user\AppData\Local\Temp\Rar$DI50.848\Precast drain concre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57600"/>
            <a:ext cx="42672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143000" y="2819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Girder Concreting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Girder Launching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Launched Girders in AP1-P1 span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94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Casting of precast drain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AT ALOOR-MALA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971</Words>
  <Application>Microsoft Office PowerPoint</Application>
  <PresentationFormat>On-screen Show (4:3)</PresentationFormat>
  <Paragraphs>179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ONGOING PROJECTS </vt:lpstr>
      <vt:lpstr>        FLYOVER AT PALARIVATTOM</vt:lpstr>
      <vt:lpstr>PROGRESS STATUS</vt:lpstr>
      <vt:lpstr>WORKS DURING JUNE 2015</vt:lpstr>
      <vt:lpstr>PROGRESS GRAPH</vt:lpstr>
      <vt:lpstr>PROGRESS PHOTOS</vt:lpstr>
      <vt:lpstr>        ROB AT ALOOR-MALA</vt:lpstr>
      <vt:lpstr>PROGRESS STATUS</vt:lpstr>
      <vt:lpstr>PROGRESS GRAPH</vt:lpstr>
      <vt:lpstr>PROGRESS PHOTOS</vt:lpstr>
      <vt:lpstr>        ROB AT ANGADIPURAM</vt:lpstr>
      <vt:lpstr>PROGRESS STATUS</vt:lpstr>
      <vt:lpstr>WORKS DURING JUNE 2015</vt:lpstr>
      <vt:lpstr>PROGRESS GRAPH</vt:lpstr>
      <vt:lpstr>PROGRESS PHOTOS</vt:lpstr>
      <vt:lpstr>        RIVER BRIDGES AT MAHILALAYAM-CHOWARA  Seaport Airport Road Phase II Section B</vt:lpstr>
      <vt:lpstr>PROGRESS STATUS OF MAIN BRIDGE</vt:lpstr>
      <vt:lpstr>PROGRESS STATUS OF MINOR BRIDGE</vt:lpstr>
      <vt:lpstr>WORKS DURING JUNE 2015</vt:lpstr>
      <vt:lpstr>PROGRESS GRAPH</vt:lpstr>
      <vt:lpstr>PROGRESS PHOTOS</vt:lpstr>
      <vt:lpstr>        ROB AT KUMARANALLOOR</vt:lpstr>
      <vt:lpstr>PROGRESS STATUS</vt:lpstr>
      <vt:lpstr>ROB AT KUMARANELLUR</vt:lpstr>
      <vt:lpstr>        ROB AT KUNHIPPALLY</vt:lpstr>
      <vt:lpstr>PROGRESS STATUS</vt:lpstr>
      <vt:lpstr>WORKS DURING JUNE 2015</vt:lpstr>
      <vt:lpstr>PROGRESS GRAPH</vt:lpstr>
      <vt:lpstr>PROGRESS PHOTOS</vt:lpstr>
      <vt:lpstr>        ROB AT EROOR</vt:lpstr>
      <vt:lpstr>PROGRESS STATUS</vt:lpstr>
      <vt:lpstr>WORKS DURING JUNE 2015</vt:lpstr>
      <vt:lpstr>PROGRESS GRAPH</vt:lpstr>
      <vt:lpstr>PROGRESS PHOTOS</vt:lpstr>
      <vt:lpstr>        ROB AT DIVINE NAGAR</vt:lpstr>
      <vt:lpstr>ADJACENT SPANS OF DIVINE NAGAR ROB</vt:lpstr>
      <vt:lpstr>PROGRESS GRAPH</vt:lpstr>
      <vt:lpstr>ADJACENT SPAN RP1-P6A Kadukutty Side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138</cp:revision>
  <dcterms:created xsi:type="dcterms:W3CDTF">2015-06-26T06:40:32Z</dcterms:created>
  <dcterms:modified xsi:type="dcterms:W3CDTF">2015-07-14T11:32:07Z</dcterms:modified>
</cp:coreProperties>
</file>